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1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127" d="100"/>
          <a:sy n="127" d="100"/>
        </p:scale>
        <p:origin x="53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5367C-5A83-1C4F-AB7E-6F3CB16262F0}" type="datetimeFigureOut">
              <a:rPr lang="en-US" smtClean="0"/>
              <a:t>1/24/22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9662F-124A-3E46-BF80-2D29B52BE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77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 = grade of performance set by the institution. A= first grade, B= second grade, C= third, D= attend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9662F-124A-3E46-BF80-2D29B52BE8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54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 the ages in increment of 10.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9662F-124A-3E46-BF80-2D29B52BE8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73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did a correlation matrix but seeing the correlation on some of these categories may seem odd or inaccurate. I realize this maybe because correlation  matrix works well with numerical variables. So I did predictive power score (next slide) to get another reading.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9662F-124A-3E46-BF80-2D29B52BE8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55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Gender – broad jump = .70 </a:t>
            </a:r>
          </a:p>
          <a:p>
            <a:r>
              <a:rPr lang="en-US" dirty="0"/>
              <a:t>Gender – grip force = .86 </a:t>
            </a:r>
          </a:p>
          <a:p>
            <a:r>
              <a:rPr lang="en-US" dirty="0"/>
              <a:t>Gender – height = .73 </a:t>
            </a:r>
          </a:p>
          <a:p>
            <a:r>
              <a:rPr lang="en-US" dirty="0"/>
              <a:t>Gender – weight = .69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9662F-124A-3E46-BF80-2D29B52BE8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54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54E3E-4128-654B-BC0D-D2A34BEC43E5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0756-BCAA-A84D-8D8C-6EBFFF58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22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54E3E-4128-654B-BC0D-D2A34BEC43E5}" type="datetimeFigureOut">
              <a:rPr lang="en-US" smtClean="0"/>
              <a:t>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0756-BCAA-A84D-8D8C-6EBFFF58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64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54E3E-4128-654B-BC0D-D2A34BEC43E5}" type="datetimeFigureOut">
              <a:rPr lang="en-US" smtClean="0"/>
              <a:t>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0756-BCAA-A84D-8D8C-6EBFFF58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55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54E3E-4128-654B-BC0D-D2A34BEC43E5}" type="datetimeFigureOut">
              <a:rPr lang="en-US" smtClean="0"/>
              <a:t>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0756-BCAA-A84D-8D8C-6EBFFF58FF7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8644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54E3E-4128-654B-BC0D-D2A34BEC43E5}" type="datetimeFigureOut">
              <a:rPr lang="en-US" smtClean="0"/>
              <a:t>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0756-BCAA-A84D-8D8C-6EBFFF58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418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54E3E-4128-654B-BC0D-D2A34BEC43E5}" type="datetimeFigureOut">
              <a:rPr lang="en-US" smtClean="0"/>
              <a:t>1/24/22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0756-BCAA-A84D-8D8C-6EBFFF58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71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54E3E-4128-654B-BC0D-D2A34BEC43E5}" type="datetimeFigureOut">
              <a:rPr lang="en-US" smtClean="0"/>
              <a:t>1/24/22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0756-BCAA-A84D-8D8C-6EBFFF58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84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54E3E-4128-654B-BC0D-D2A34BEC43E5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0756-BCAA-A84D-8D8C-6EBFFF58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11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54E3E-4128-654B-BC0D-D2A34BEC43E5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0756-BCAA-A84D-8D8C-6EBFFF58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564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54E3E-4128-654B-BC0D-D2A34BEC43E5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0756-BCAA-A84D-8D8C-6EBFFF58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77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54E3E-4128-654B-BC0D-D2A34BEC43E5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0756-BCAA-A84D-8D8C-6EBFFF58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66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54E3E-4128-654B-BC0D-D2A34BEC43E5}" type="datetimeFigureOut">
              <a:rPr lang="en-US" smtClean="0"/>
              <a:t>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0756-BCAA-A84D-8D8C-6EBFFF58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36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54E3E-4128-654B-BC0D-D2A34BEC43E5}" type="datetimeFigureOut">
              <a:rPr lang="en-US" smtClean="0"/>
              <a:t>1/24/22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0756-BCAA-A84D-8D8C-6EBFFF58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34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54E3E-4128-654B-BC0D-D2A34BEC43E5}" type="datetimeFigureOut">
              <a:rPr lang="en-US" smtClean="0"/>
              <a:t>1/24/22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0756-BCAA-A84D-8D8C-6EBFFF58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7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54E3E-4128-654B-BC0D-D2A34BEC43E5}" type="datetimeFigureOut">
              <a:rPr lang="en-US" smtClean="0"/>
              <a:t>1/24/22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0756-BCAA-A84D-8D8C-6EBFFF58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80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54E3E-4128-654B-BC0D-D2A34BEC43E5}" type="datetimeFigureOut">
              <a:rPr lang="en-US" smtClean="0"/>
              <a:t>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0756-BCAA-A84D-8D8C-6EBFFF58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97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54E3E-4128-654B-BC0D-D2A34BEC43E5}" type="datetimeFigureOut">
              <a:rPr lang="en-US" smtClean="0"/>
              <a:t>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A0756-BCAA-A84D-8D8C-6EBFFF58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03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9054E3E-4128-654B-BC0D-D2A34BEC43E5}" type="datetimeFigureOut">
              <a:rPr lang="en-US" smtClean="0"/>
              <a:t>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7FA0756-BCAA-A84D-8D8C-6EBFFF58F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3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kukuroo3/body-performance-dat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6900-7C67-6D4E-90B3-136E6881B2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Body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EC34E4-B7C0-6843-A6EB-2F3F8BAD6B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Philip Lam</a:t>
            </a:r>
          </a:p>
          <a:p>
            <a:r>
              <a:rPr lang="en-US" dirty="0"/>
              <a:t>January 28, 2022</a:t>
            </a:r>
          </a:p>
        </p:txBody>
      </p:sp>
    </p:spTree>
    <p:extLst>
      <p:ext uri="{BB962C8B-B14F-4D97-AF65-F5344CB8AC3E}">
        <p14:creationId xmlns:p14="http://schemas.microsoft.com/office/powerpoint/2010/main" val="3916478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FFA29-5EA7-C84E-A98A-AAD0BB94B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36FA12-0E64-744E-BEE1-76E8FB061E9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" y="1356609"/>
            <a:ext cx="12192000" cy="4144781"/>
          </a:xfrm>
        </p:spPr>
      </p:pic>
    </p:spTree>
    <p:extLst>
      <p:ext uri="{BB962C8B-B14F-4D97-AF65-F5344CB8AC3E}">
        <p14:creationId xmlns:p14="http://schemas.microsoft.com/office/powerpoint/2010/main" val="4175033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FF6D-9B7F-0D4F-B15B-CC2B70F7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FAD09-0DBB-CC46-BCBA-C1C45D6D3BB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8B176F-4C86-C44D-8417-0D94D8C83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933" y="618517"/>
            <a:ext cx="8865883" cy="572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813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275BC-0EC0-5946-8DE0-C13986822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61960-88D2-EC4A-A24E-7FA9EE7AEA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460864-43E8-5F46-B82C-742E886D3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157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C4414-9074-484B-8DB0-82D69525F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25293"/>
            <a:ext cx="10364451" cy="1596177"/>
          </a:xfrm>
        </p:spPr>
        <p:txBody>
          <a:bodyPr/>
          <a:lstStyle/>
          <a:p>
            <a:r>
              <a:rPr lang="en-US" dirty="0"/>
              <a:t>Training and modeling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1A4070-EA27-6F4A-8C50-D5D1860E9B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35610" y="1385468"/>
            <a:ext cx="7581900" cy="457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22D3D0-E696-D44A-85BA-274556B35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" y="1803324"/>
            <a:ext cx="8801100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A3164C-4FF6-AD42-A1D1-D3D8ED6D2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84819"/>
            <a:ext cx="12141200" cy="393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C8D9EB-315C-2E4F-A348-702AF4381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610" y="3078519"/>
            <a:ext cx="8610600" cy="723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F25CF0-11EB-124F-84C0-0B30F670D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40293"/>
            <a:ext cx="12192000" cy="443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553CCF-9E4B-2946-82CC-0432BBE6A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610" y="4483408"/>
            <a:ext cx="8610600" cy="723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17539F-D30E-3442-92C3-ECCD2B12B1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09624"/>
            <a:ext cx="12192000" cy="4815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A3463DF-6C92-B044-BCC2-A32F40BDC9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610" y="5891221"/>
            <a:ext cx="85979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80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5FB9EB-6C01-C640-85D9-ACFEF014CB6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2410" y="1609851"/>
            <a:ext cx="10363200" cy="3146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9B839F-E85B-B94E-9C1C-2E6D448B6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60" y="1881884"/>
            <a:ext cx="86360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99D09B-EA6B-EC41-9CAA-34A08F01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2907173"/>
            <a:ext cx="12065000" cy="35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B2B3ED-5A3E-1540-9E7F-58FCBA253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260" y="3262773"/>
            <a:ext cx="8597900" cy="68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0A5808-8443-C144-8C1C-79DE735F9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07503"/>
            <a:ext cx="12192000" cy="386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2E4236-9B91-B447-B8F9-505B743B1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260" y="4894353"/>
            <a:ext cx="86995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15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F4DE-DA56-564A-92EA-321B0387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4B999A-CD7A-7E47-9EA9-B7D6374FEAF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11200" y="2881823"/>
            <a:ext cx="4263064" cy="3805118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052EE45-6DD0-574B-82C2-48FA4C164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" y="1850077"/>
            <a:ext cx="10363200" cy="314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1CF51E-F793-844E-93B0-D6718A142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580" y="2122110"/>
            <a:ext cx="86360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0F1019-A983-A845-AD32-1DBE7FCB4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435" y="2832116"/>
            <a:ext cx="4495791" cy="3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79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6497-BA82-CA49-8F3B-644C8E818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-274320"/>
            <a:ext cx="10364451" cy="1596177"/>
          </a:xfrm>
        </p:spPr>
        <p:txBody>
          <a:bodyPr/>
          <a:lstStyle/>
          <a:p>
            <a:r>
              <a:rPr lang="en-US" dirty="0"/>
              <a:t>Plot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6AAFB7-02A1-2D4C-B753-9C40D1D1C04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24143" y="2727082"/>
            <a:ext cx="5967857" cy="413091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9F3011-C69E-1241-A13C-E4D9F8A19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060"/>
            <a:ext cx="6224143" cy="458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57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548D19-C4E9-D14B-82F8-4CCFFF2304C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692729" y="2929949"/>
            <a:ext cx="5499272" cy="39280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48B5B7-60F4-4F43-8900-0702C1284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6692728" cy="405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38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222739-CA73-A746-AB17-BB1A4BB7CD3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174889" y="2552995"/>
            <a:ext cx="6017111" cy="43050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F39F09-8BD6-5F42-ACE4-0A35A8F50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74889" cy="499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28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F0971-319B-8A48-9A65-67145EB3F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9EF34-70E8-204E-9894-E1E19C3F084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From analyzing the histogram we can see that male, ages of 20-30 and in class c have a higher body fat percentage, and higher diastolic and systolic blood pressure.</a:t>
            </a:r>
          </a:p>
          <a:p>
            <a:r>
              <a:rPr lang="en-US" dirty="0"/>
              <a:t> we can focus on creating courses/attract with advertisement that target the group who need needed the most to increase the  gym/class subscriptions.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744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25727-73BE-1D40-8A6D-1B759371C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BA338-535D-F54B-9B2F-78141955F97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fitness industry is one of the biggest industries in the world. In 2021 the fitness industry in the United States has generated more than 30 billion U.S. dollars. </a:t>
            </a:r>
          </a:p>
          <a:p>
            <a:r>
              <a:rPr lang="en-US" dirty="0"/>
              <a:t>Data was collected by the national sports promotion agency at the </a:t>
            </a:r>
            <a:r>
              <a:rPr lang="en-US" dirty="0" err="1"/>
              <a:t>seoul</a:t>
            </a:r>
            <a:r>
              <a:rPr lang="en-US" dirty="0"/>
              <a:t> Olympics of people ages 20-64.</a:t>
            </a:r>
          </a:p>
          <a:p>
            <a:r>
              <a:rPr lang="en-US" dirty="0"/>
              <a:t>are we able to predict which age group and gender have a poor body performance? With the information, we can pitch this to the fitness industry to focus on that specific group to help attract them to get a better body performance for their age. 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331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863D-B199-2D41-8ABF-B24C54A8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A35DC-8241-9F47-ADA4-B1CEEB8720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Obtain more body performance data with different ethnicity to further target the group to help them improve their performance. </a:t>
            </a:r>
          </a:p>
          <a:p>
            <a:r>
              <a:rPr lang="en-US" dirty="0"/>
              <a:t>Create different programs to target specific body performances. </a:t>
            </a:r>
          </a:p>
          <a:p>
            <a:r>
              <a:rPr lang="en-US" dirty="0"/>
              <a:t>Obtain information on what the criteria are for classifying in each class from the institution. </a:t>
            </a:r>
          </a:p>
        </p:txBody>
      </p:sp>
    </p:spTree>
    <p:extLst>
      <p:ext uri="{BB962C8B-B14F-4D97-AF65-F5344CB8AC3E}">
        <p14:creationId xmlns:p14="http://schemas.microsoft.com/office/powerpoint/2010/main" val="418901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98CA-B2D6-B347-A0D6-7FFDFA76C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acquisition and wrangling​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628689-BDEA-3E42-92D8-711D8F8B4A2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915025" y="1540996"/>
            <a:ext cx="10363200" cy="211721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072B93-3A1D-234F-8A31-C5458B9C5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20" y="3846154"/>
            <a:ext cx="10856360" cy="277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45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6D0C-5881-4642-8391-73DC9A570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425700"/>
            <a:ext cx="10613829" cy="1282202"/>
          </a:xfrm>
        </p:spPr>
        <p:txBody>
          <a:bodyPr>
            <a:normAutofit/>
          </a:bodyPr>
          <a:lstStyle/>
          <a:p>
            <a:r>
              <a:rPr lang="en-US" sz="1800" dirty="0"/>
              <a:t>The data set was obtained through Kaggle (</a:t>
            </a:r>
            <a:r>
              <a:rPr lang="en-US" sz="1800" u="sng" dirty="0">
                <a:hlinkClick r:id="rId3"/>
              </a:rPr>
              <a:t>https://www.kaggle.com/kukuroo3/body-performance-data</a:t>
            </a:r>
            <a:r>
              <a:rPr lang="en-US" dirty="0"/>
              <a:t>).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CC335C-5CDB-E04E-9475-32CEFCCE1B2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722706" y="3429000"/>
            <a:ext cx="6369941" cy="32917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54095-3199-B542-935B-F4CD8BED9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34" y="1372998"/>
            <a:ext cx="11465960" cy="191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5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629B3-DD6D-D546-B266-3C08BB2C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Exploratory analysis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81C459-934A-E94E-945C-136677CF717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1754078"/>
            <a:ext cx="12192000" cy="4184385"/>
          </a:xfrm>
        </p:spPr>
      </p:pic>
    </p:spTree>
    <p:extLst>
      <p:ext uri="{BB962C8B-B14F-4D97-AF65-F5344CB8AC3E}">
        <p14:creationId xmlns:p14="http://schemas.microsoft.com/office/powerpoint/2010/main" val="719906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AF97F-8819-6B49-82F7-29C34B75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AD659-52F6-8E43-823D-EFB9CF7ECBD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3429000"/>
            <a:ext cx="12192000" cy="34242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F5D9DB-A826-9146-B2DD-64E023766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50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12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23A34-5E67-374A-85B0-2BE6D6913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095AE0-ED31-CF4B-B037-114BBC88909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3487260"/>
            <a:ext cx="12192000" cy="33848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048408-8CEB-F94F-94E2-BDB3B4DFA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48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63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2CC3-266A-AF4B-980E-9CBDE84F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62888A-CC44-5346-93B6-877C3CC2D54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3539883"/>
            <a:ext cx="12192000" cy="331811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354D3A-CCCE-934B-92E0-1A577EBD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2191998" cy="353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7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500B3-927D-3643-8265-A0B44B16A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5B1406-6F95-DD4F-9904-D59752D2559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3527807"/>
            <a:ext cx="12192000" cy="33254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EA5D76-5BC4-F148-8CCC-F54E2180F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352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6672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{BE657A14-7722-8943-8077-E255F6CE7710}tf10001073</Template>
  <TotalTime>9040</TotalTime>
  <Words>366</Words>
  <Application>Microsoft Macintosh PowerPoint</Application>
  <PresentationFormat>Widescreen</PresentationFormat>
  <Paragraphs>31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Tw Cen MT</vt:lpstr>
      <vt:lpstr>Droplet</vt:lpstr>
      <vt:lpstr>Body Performance</vt:lpstr>
      <vt:lpstr>Introduction</vt:lpstr>
      <vt:lpstr>Data acquisition and wrangling​  </vt:lpstr>
      <vt:lpstr>The data set was obtained through Kaggle (https://www.kaggle.com/kukuroo3/body-performance-data).</vt:lpstr>
      <vt:lpstr>Exploratory analysis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and modeling</vt:lpstr>
      <vt:lpstr>PowerPoint Presentation</vt:lpstr>
      <vt:lpstr>Modeling</vt:lpstr>
      <vt:lpstr>Plot model</vt:lpstr>
      <vt:lpstr>PowerPoint Presentation</vt:lpstr>
      <vt:lpstr>PowerPoint Presentation</vt:lpstr>
      <vt:lpstr>Recommendations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 Performance</dc:title>
  <dc:creator>Philip Lam</dc:creator>
  <cp:lastModifiedBy>Philip Lam</cp:lastModifiedBy>
  <cp:revision>2</cp:revision>
  <dcterms:created xsi:type="dcterms:W3CDTF">2022-01-24T19:17:41Z</dcterms:created>
  <dcterms:modified xsi:type="dcterms:W3CDTF">2022-01-31T01:58:15Z</dcterms:modified>
</cp:coreProperties>
</file>